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3400" cy="1512570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/>
    <p:restoredTop sz="94702"/>
  </p:normalViewPr>
  <p:slideViewPr>
    <p:cSldViewPr>
      <p:cViewPr varScale="1">
        <p:scale>
          <a:sx n="63" d="100"/>
          <a:sy n="63" d="100"/>
        </p:scale>
        <p:origin x="2840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8967"/>
            <a:ext cx="9089390" cy="31763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70392"/>
            <a:ext cx="7485380" cy="378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3478911"/>
            <a:ext cx="4651629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420950" y="386982"/>
            <a:ext cx="20320" cy="918210"/>
          </a:xfrm>
          <a:custGeom>
            <a:avLst/>
            <a:gdLst/>
            <a:ahLst/>
            <a:cxnLst/>
            <a:rect l="l" t="t" r="r" b="b"/>
            <a:pathLst>
              <a:path w="20319" h="918210">
                <a:moveTo>
                  <a:pt x="20205" y="0"/>
                </a:moveTo>
                <a:lnTo>
                  <a:pt x="0" y="0"/>
                </a:lnTo>
                <a:lnTo>
                  <a:pt x="0" y="918197"/>
                </a:lnTo>
                <a:lnTo>
                  <a:pt x="20205" y="918197"/>
                </a:lnTo>
                <a:lnTo>
                  <a:pt x="20205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66776" y="555120"/>
            <a:ext cx="240703" cy="251625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2836024" y="555117"/>
            <a:ext cx="78105" cy="252095"/>
          </a:xfrm>
          <a:custGeom>
            <a:avLst/>
            <a:gdLst/>
            <a:ahLst/>
            <a:cxnLst/>
            <a:rect l="l" t="t" r="r" b="b"/>
            <a:pathLst>
              <a:path w="78105" h="252095">
                <a:moveTo>
                  <a:pt x="77533" y="0"/>
                </a:moveTo>
                <a:lnTo>
                  <a:pt x="0" y="0"/>
                </a:lnTo>
                <a:lnTo>
                  <a:pt x="0" y="251625"/>
                </a:lnTo>
                <a:lnTo>
                  <a:pt x="77533" y="251625"/>
                </a:lnTo>
                <a:lnTo>
                  <a:pt x="7753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948444" y="555120"/>
            <a:ext cx="240703" cy="251625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3194790" y="555120"/>
            <a:ext cx="260350" cy="252095"/>
          </a:xfrm>
          <a:custGeom>
            <a:avLst/>
            <a:gdLst/>
            <a:ahLst/>
            <a:cxnLst/>
            <a:rect l="l" t="t" r="r" b="b"/>
            <a:pathLst>
              <a:path w="260350" h="252095">
                <a:moveTo>
                  <a:pt x="168452" y="0"/>
                </a:moveTo>
                <a:lnTo>
                  <a:pt x="92684" y="0"/>
                </a:lnTo>
                <a:lnTo>
                  <a:pt x="0" y="251625"/>
                </a:lnTo>
                <a:lnTo>
                  <a:pt x="77876" y="251625"/>
                </a:lnTo>
                <a:lnTo>
                  <a:pt x="89154" y="215684"/>
                </a:lnTo>
                <a:lnTo>
                  <a:pt x="246995" y="215684"/>
                </a:lnTo>
                <a:lnTo>
                  <a:pt x="227358" y="161759"/>
                </a:lnTo>
                <a:lnTo>
                  <a:pt x="106070" y="161759"/>
                </a:lnTo>
                <a:lnTo>
                  <a:pt x="130390" y="84226"/>
                </a:lnTo>
                <a:lnTo>
                  <a:pt x="199124" y="84226"/>
                </a:lnTo>
                <a:lnTo>
                  <a:pt x="168452" y="0"/>
                </a:lnTo>
                <a:close/>
              </a:path>
              <a:path w="260350" h="252095">
                <a:moveTo>
                  <a:pt x="246995" y="215684"/>
                </a:moveTo>
                <a:lnTo>
                  <a:pt x="169164" y="215684"/>
                </a:lnTo>
                <a:lnTo>
                  <a:pt x="179730" y="251625"/>
                </a:lnTo>
                <a:lnTo>
                  <a:pt x="260083" y="251625"/>
                </a:lnTo>
                <a:lnTo>
                  <a:pt x="246995" y="215684"/>
                </a:lnTo>
                <a:close/>
              </a:path>
              <a:path w="260350" h="252095">
                <a:moveTo>
                  <a:pt x="199124" y="84226"/>
                </a:moveTo>
                <a:lnTo>
                  <a:pt x="131102" y="84226"/>
                </a:lnTo>
                <a:lnTo>
                  <a:pt x="153657" y="161759"/>
                </a:lnTo>
                <a:lnTo>
                  <a:pt x="227358" y="161759"/>
                </a:lnTo>
                <a:lnTo>
                  <a:pt x="199124" y="84226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1" name="bg object 2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57432" y="888187"/>
            <a:ext cx="442485" cy="91484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019131" y="886012"/>
            <a:ext cx="432079" cy="95834"/>
          </a:xfrm>
          <a:prstGeom prst="rect">
            <a:avLst/>
          </a:prstGeom>
        </p:spPr>
      </p:pic>
      <p:sp>
        <p:nvSpPr>
          <p:cNvPr id="23" name="bg object 23"/>
          <p:cNvSpPr/>
          <p:nvPr/>
        </p:nvSpPr>
        <p:spPr>
          <a:xfrm>
            <a:off x="3498634" y="888187"/>
            <a:ext cx="101600" cy="92075"/>
          </a:xfrm>
          <a:custGeom>
            <a:avLst/>
            <a:gdLst/>
            <a:ahLst/>
            <a:cxnLst/>
            <a:rect l="l" t="t" r="r" b="b"/>
            <a:pathLst>
              <a:path w="101600" h="92075">
                <a:moveTo>
                  <a:pt x="75336" y="43573"/>
                </a:moveTo>
                <a:lnTo>
                  <a:pt x="72440" y="24396"/>
                </a:lnTo>
                <a:lnTo>
                  <a:pt x="63931" y="10795"/>
                </a:lnTo>
                <a:lnTo>
                  <a:pt x="63157" y="10337"/>
                </a:lnTo>
                <a:lnTo>
                  <a:pt x="63157" y="45237"/>
                </a:lnTo>
                <a:lnTo>
                  <a:pt x="59524" y="65074"/>
                </a:lnTo>
                <a:lnTo>
                  <a:pt x="50914" y="75869"/>
                </a:lnTo>
                <a:lnTo>
                  <a:pt x="40728" y="80352"/>
                </a:lnTo>
                <a:lnTo>
                  <a:pt x="32410" y="81241"/>
                </a:lnTo>
                <a:lnTo>
                  <a:pt x="12179" y="81241"/>
                </a:lnTo>
                <a:lnTo>
                  <a:pt x="12179" y="10261"/>
                </a:lnTo>
                <a:lnTo>
                  <a:pt x="32677" y="10261"/>
                </a:lnTo>
                <a:lnTo>
                  <a:pt x="46901" y="12661"/>
                </a:lnTo>
                <a:lnTo>
                  <a:pt x="56324" y="19583"/>
                </a:lnTo>
                <a:lnTo>
                  <a:pt x="61544" y="30581"/>
                </a:lnTo>
                <a:lnTo>
                  <a:pt x="63157" y="45237"/>
                </a:lnTo>
                <a:lnTo>
                  <a:pt x="63157" y="10337"/>
                </a:lnTo>
                <a:lnTo>
                  <a:pt x="63030" y="10261"/>
                </a:lnTo>
                <a:lnTo>
                  <a:pt x="50139" y="2692"/>
                </a:lnTo>
                <a:lnTo>
                  <a:pt x="31381" y="12"/>
                </a:lnTo>
                <a:lnTo>
                  <a:pt x="0" y="12"/>
                </a:lnTo>
                <a:lnTo>
                  <a:pt x="0" y="91490"/>
                </a:lnTo>
                <a:lnTo>
                  <a:pt x="31381" y="91490"/>
                </a:lnTo>
                <a:lnTo>
                  <a:pt x="51117" y="88315"/>
                </a:lnTo>
                <a:lnTo>
                  <a:pt x="61518" y="81241"/>
                </a:lnTo>
                <a:lnTo>
                  <a:pt x="64795" y="79019"/>
                </a:lnTo>
                <a:lnTo>
                  <a:pt x="72758" y="63982"/>
                </a:lnTo>
                <a:lnTo>
                  <a:pt x="75336" y="43573"/>
                </a:lnTo>
                <a:close/>
              </a:path>
              <a:path w="101600" h="92075">
                <a:moveTo>
                  <a:pt x="101371" y="0"/>
                </a:moveTo>
                <a:lnTo>
                  <a:pt x="89192" y="0"/>
                </a:lnTo>
                <a:lnTo>
                  <a:pt x="89192" y="91478"/>
                </a:lnTo>
                <a:lnTo>
                  <a:pt x="101371" y="91478"/>
                </a:lnTo>
                <a:lnTo>
                  <a:pt x="10137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546527" y="1024547"/>
            <a:ext cx="936625" cy="95885"/>
          </a:xfrm>
          <a:custGeom>
            <a:avLst/>
            <a:gdLst/>
            <a:ahLst/>
            <a:cxnLst/>
            <a:rect l="l" t="t" r="r" b="b"/>
            <a:pathLst>
              <a:path w="936625" h="95884">
                <a:moveTo>
                  <a:pt x="84950" y="93649"/>
                </a:moveTo>
                <a:lnTo>
                  <a:pt x="74193" y="66103"/>
                </a:lnTo>
                <a:lnTo>
                  <a:pt x="70180" y="55854"/>
                </a:lnTo>
                <a:lnTo>
                  <a:pt x="57658" y="23799"/>
                </a:lnTo>
                <a:lnTo>
                  <a:pt x="57658" y="55854"/>
                </a:lnTo>
                <a:lnTo>
                  <a:pt x="26657" y="55854"/>
                </a:lnTo>
                <a:lnTo>
                  <a:pt x="42151" y="13195"/>
                </a:lnTo>
                <a:lnTo>
                  <a:pt x="42418" y="13195"/>
                </a:lnTo>
                <a:lnTo>
                  <a:pt x="57658" y="55854"/>
                </a:lnTo>
                <a:lnTo>
                  <a:pt x="57658" y="23799"/>
                </a:lnTo>
                <a:lnTo>
                  <a:pt x="53517" y="13195"/>
                </a:lnTo>
                <a:lnTo>
                  <a:pt x="49199" y="2171"/>
                </a:lnTo>
                <a:lnTo>
                  <a:pt x="35750" y="2171"/>
                </a:lnTo>
                <a:lnTo>
                  <a:pt x="0" y="93649"/>
                </a:lnTo>
                <a:lnTo>
                  <a:pt x="12560" y="93649"/>
                </a:lnTo>
                <a:lnTo>
                  <a:pt x="22809" y="66103"/>
                </a:lnTo>
                <a:lnTo>
                  <a:pt x="61493" y="66103"/>
                </a:lnTo>
                <a:lnTo>
                  <a:pt x="71501" y="93649"/>
                </a:lnTo>
                <a:lnTo>
                  <a:pt x="84950" y="93649"/>
                </a:lnTo>
                <a:close/>
              </a:path>
              <a:path w="936625" h="95884">
                <a:moveTo>
                  <a:pt x="166446" y="93649"/>
                </a:moveTo>
                <a:lnTo>
                  <a:pt x="163537" y="88353"/>
                </a:lnTo>
                <a:lnTo>
                  <a:pt x="162077" y="82042"/>
                </a:lnTo>
                <a:lnTo>
                  <a:pt x="161455" y="75222"/>
                </a:lnTo>
                <a:lnTo>
                  <a:pt x="161061" y="68402"/>
                </a:lnTo>
                <a:lnTo>
                  <a:pt x="160045" y="59575"/>
                </a:lnTo>
                <a:lnTo>
                  <a:pt x="158750" y="54571"/>
                </a:lnTo>
                <a:lnTo>
                  <a:pt x="157988" y="51625"/>
                </a:lnTo>
                <a:lnTo>
                  <a:pt x="147358" y="49580"/>
                </a:lnTo>
                <a:lnTo>
                  <a:pt x="147358" y="49326"/>
                </a:lnTo>
                <a:lnTo>
                  <a:pt x="154546" y="45961"/>
                </a:lnTo>
                <a:lnTo>
                  <a:pt x="156108" y="44323"/>
                </a:lnTo>
                <a:lnTo>
                  <a:pt x="159486" y="40754"/>
                </a:lnTo>
                <a:lnTo>
                  <a:pt x="162331" y="34023"/>
                </a:lnTo>
                <a:lnTo>
                  <a:pt x="163245" y="26136"/>
                </a:lnTo>
                <a:lnTo>
                  <a:pt x="161340" y="16167"/>
                </a:lnTo>
                <a:lnTo>
                  <a:pt x="158597" y="12420"/>
                </a:lnTo>
                <a:lnTo>
                  <a:pt x="155829" y="8623"/>
                </a:lnTo>
                <a:lnTo>
                  <a:pt x="151066" y="6032"/>
                </a:lnTo>
                <a:lnTo>
                  <a:pt x="151066" y="18961"/>
                </a:lnTo>
                <a:lnTo>
                  <a:pt x="151066" y="28054"/>
                </a:lnTo>
                <a:lnTo>
                  <a:pt x="149352" y="36220"/>
                </a:lnTo>
                <a:lnTo>
                  <a:pt x="144729" y="41186"/>
                </a:lnTo>
                <a:lnTo>
                  <a:pt x="137998" y="43649"/>
                </a:lnTo>
                <a:lnTo>
                  <a:pt x="129933" y="44323"/>
                </a:lnTo>
                <a:lnTo>
                  <a:pt x="104559" y="44323"/>
                </a:lnTo>
                <a:lnTo>
                  <a:pt x="104559" y="12420"/>
                </a:lnTo>
                <a:lnTo>
                  <a:pt x="146202" y="12420"/>
                </a:lnTo>
                <a:lnTo>
                  <a:pt x="151066" y="18961"/>
                </a:lnTo>
                <a:lnTo>
                  <a:pt x="151066" y="6032"/>
                </a:lnTo>
                <a:lnTo>
                  <a:pt x="147078" y="3848"/>
                </a:lnTo>
                <a:lnTo>
                  <a:pt x="135445" y="2171"/>
                </a:lnTo>
                <a:lnTo>
                  <a:pt x="92392" y="2171"/>
                </a:lnTo>
                <a:lnTo>
                  <a:pt x="92392" y="93649"/>
                </a:lnTo>
                <a:lnTo>
                  <a:pt x="104559" y="93649"/>
                </a:lnTo>
                <a:lnTo>
                  <a:pt x="104559" y="54571"/>
                </a:lnTo>
                <a:lnTo>
                  <a:pt x="146075" y="54571"/>
                </a:lnTo>
                <a:lnTo>
                  <a:pt x="148120" y="62255"/>
                </a:lnTo>
                <a:lnTo>
                  <a:pt x="149529" y="71094"/>
                </a:lnTo>
                <a:lnTo>
                  <a:pt x="151333" y="80073"/>
                </a:lnTo>
                <a:lnTo>
                  <a:pt x="149415" y="89928"/>
                </a:lnTo>
                <a:lnTo>
                  <a:pt x="152869" y="93649"/>
                </a:lnTo>
                <a:lnTo>
                  <a:pt x="166446" y="93649"/>
                </a:lnTo>
                <a:close/>
              </a:path>
              <a:path w="936625" h="95884">
                <a:moveTo>
                  <a:pt x="256032" y="59182"/>
                </a:moveTo>
                <a:lnTo>
                  <a:pt x="243852" y="59182"/>
                </a:lnTo>
                <a:lnTo>
                  <a:pt x="241528" y="69684"/>
                </a:lnTo>
                <a:lnTo>
                  <a:pt x="236232" y="78054"/>
                </a:lnTo>
                <a:lnTo>
                  <a:pt x="228155" y="83591"/>
                </a:lnTo>
                <a:lnTo>
                  <a:pt x="217474" y="85585"/>
                </a:lnTo>
                <a:lnTo>
                  <a:pt x="203352" y="82537"/>
                </a:lnTo>
                <a:lnTo>
                  <a:pt x="193675" y="74256"/>
                </a:lnTo>
                <a:lnTo>
                  <a:pt x="188112" y="62064"/>
                </a:lnTo>
                <a:lnTo>
                  <a:pt x="186334" y="47269"/>
                </a:lnTo>
                <a:lnTo>
                  <a:pt x="188112" y="33439"/>
                </a:lnTo>
                <a:lnTo>
                  <a:pt x="193662" y="21602"/>
                </a:lnTo>
                <a:lnTo>
                  <a:pt x="203301" y="13347"/>
                </a:lnTo>
                <a:lnTo>
                  <a:pt x="217335" y="10248"/>
                </a:lnTo>
                <a:lnTo>
                  <a:pt x="226364" y="11468"/>
                </a:lnTo>
                <a:lnTo>
                  <a:pt x="233934" y="15125"/>
                </a:lnTo>
                <a:lnTo>
                  <a:pt x="239623" y="21221"/>
                </a:lnTo>
                <a:lnTo>
                  <a:pt x="242963" y="29718"/>
                </a:lnTo>
                <a:lnTo>
                  <a:pt x="255130" y="29718"/>
                </a:lnTo>
                <a:lnTo>
                  <a:pt x="250799" y="16865"/>
                </a:lnTo>
                <a:lnTo>
                  <a:pt x="242455" y="7556"/>
                </a:lnTo>
                <a:lnTo>
                  <a:pt x="231025" y="1905"/>
                </a:lnTo>
                <a:lnTo>
                  <a:pt x="217474" y="0"/>
                </a:lnTo>
                <a:lnTo>
                  <a:pt x="198805" y="3784"/>
                </a:lnTo>
                <a:lnTo>
                  <a:pt x="185242" y="14084"/>
                </a:lnTo>
                <a:lnTo>
                  <a:pt x="176949" y="29400"/>
                </a:lnTo>
                <a:lnTo>
                  <a:pt x="174155" y="48171"/>
                </a:lnTo>
                <a:lnTo>
                  <a:pt x="176771" y="66865"/>
                </a:lnTo>
                <a:lnTo>
                  <a:pt x="184670" y="81991"/>
                </a:lnTo>
                <a:lnTo>
                  <a:pt x="197878" y="92138"/>
                </a:lnTo>
                <a:lnTo>
                  <a:pt x="216446" y="95834"/>
                </a:lnTo>
                <a:lnTo>
                  <a:pt x="232067" y="93332"/>
                </a:lnTo>
                <a:lnTo>
                  <a:pt x="244017" y="86106"/>
                </a:lnTo>
                <a:lnTo>
                  <a:pt x="252069" y="74587"/>
                </a:lnTo>
                <a:lnTo>
                  <a:pt x="256032" y="59182"/>
                </a:lnTo>
                <a:close/>
              </a:path>
              <a:path w="936625" h="95884">
                <a:moveTo>
                  <a:pt x="342138" y="2171"/>
                </a:moveTo>
                <a:lnTo>
                  <a:pt x="329958" y="2171"/>
                </a:lnTo>
                <a:lnTo>
                  <a:pt x="329958" y="41503"/>
                </a:lnTo>
                <a:lnTo>
                  <a:pt x="281787" y="41503"/>
                </a:lnTo>
                <a:lnTo>
                  <a:pt x="281787" y="2171"/>
                </a:lnTo>
                <a:lnTo>
                  <a:pt x="269621" y="2171"/>
                </a:lnTo>
                <a:lnTo>
                  <a:pt x="269621" y="93649"/>
                </a:lnTo>
                <a:lnTo>
                  <a:pt x="281787" y="93649"/>
                </a:lnTo>
                <a:lnTo>
                  <a:pt x="281787" y="51752"/>
                </a:lnTo>
                <a:lnTo>
                  <a:pt x="329958" y="51752"/>
                </a:lnTo>
                <a:lnTo>
                  <a:pt x="329958" y="93649"/>
                </a:lnTo>
                <a:lnTo>
                  <a:pt x="342138" y="93649"/>
                </a:lnTo>
                <a:lnTo>
                  <a:pt x="342138" y="2171"/>
                </a:lnTo>
                <a:close/>
              </a:path>
              <a:path w="936625" h="95884">
                <a:moveTo>
                  <a:pt x="373278" y="2171"/>
                </a:moveTo>
                <a:lnTo>
                  <a:pt x="361111" y="2171"/>
                </a:lnTo>
                <a:lnTo>
                  <a:pt x="361111" y="93637"/>
                </a:lnTo>
                <a:lnTo>
                  <a:pt x="373278" y="93637"/>
                </a:lnTo>
                <a:lnTo>
                  <a:pt x="373278" y="2171"/>
                </a:lnTo>
                <a:close/>
              </a:path>
              <a:path w="936625" h="95884">
                <a:moveTo>
                  <a:pt x="455676" y="2171"/>
                </a:moveTo>
                <a:lnTo>
                  <a:pt x="382511" y="2171"/>
                </a:lnTo>
                <a:lnTo>
                  <a:pt x="382511" y="12420"/>
                </a:lnTo>
                <a:lnTo>
                  <a:pt x="413004" y="12420"/>
                </a:lnTo>
                <a:lnTo>
                  <a:pt x="413004" y="93649"/>
                </a:lnTo>
                <a:lnTo>
                  <a:pt x="425170" y="93649"/>
                </a:lnTo>
                <a:lnTo>
                  <a:pt x="425170" y="12420"/>
                </a:lnTo>
                <a:lnTo>
                  <a:pt x="455676" y="12420"/>
                </a:lnTo>
                <a:lnTo>
                  <a:pt x="455676" y="2171"/>
                </a:lnTo>
                <a:close/>
              </a:path>
              <a:path w="936625" h="95884">
                <a:moveTo>
                  <a:pt x="527812" y="83400"/>
                </a:moveTo>
                <a:lnTo>
                  <a:pt x="476427" y="83400"/>
                </a:lnTo>
                <a:lnTo>
                  <a:pt x="476427" y="51752"/>
                </a:lnTo>
                <a:lnTo>
                  <a:pt x="523963" y="51752"/>
                </a:lnTo>
                <a:lnTo>
                  <a:pt x="523963" y="41503"/>
                </a:lnTo>
                <a:lnTo>
                  <a:pt x="476427" y="41503"/>
                </a:lnTo>
                <a:lnTo>
                  <a:pt x="476427" y="12420"/>
                </a:lnTo>
                <a:lnTo>
                  <a:pt x="527431" y="12420"/>
                </a:lnTo>
                <a:lnTo>
                  <a:pt x="527431" y="2171"/>
                </a:lnTo>
                <a:lnTo>
                  <a:pt x="464261" y="2171"/>
                </a:lnTo>
                <a:lnTo>
                  <a:pt x="464261" y="93649"/>
                </a:lnTo>
                <a:lnTo>
                  <a:pt x="527812" y="93649"/>
                </a:lnTo>
                <a:lnTo>
                  <a:pt x="527812" y="83400"/>
                </a:lnTo>
                <a:close/>
              </a:path>
              <a:path w="936625" h="95884">
                <a:moveTo>
                  <a:pt x="676452" y="2171"/>
                </a:moveTo>
                <a:lnTo>
                  <a:pt x="604456" y="2171"/>
                </a:lnTo>
                <a:lnTo>
                  <a:pt x="603300" y="2171"/>
                </a:lnTo>
                <a:lnTo>
                  <a:pt x="531291" y="2171"/>
                </a:lnTo>
                <a:lnTo>
                  <a:pt x="531291" y="12420"/>
                </a:lnTo>
                <a:lnTo>
                  <a:pt x="561784" y="12420"/>
                </a:lnTo>
                <a:lnTo>
                  <a:pt x="561784" y="93649"/>
                </a:lnTo>
                <a:lnTo>
                  <a:pt x="573951" y="93649"/>
                </a:lnTo>
                <a:lnTo>
                  <a:pt x="573951" y="12420"/>
                </a:lnTo>
                <a:lnTo>
                  <a:pt x="603300" y="12420"/>
                </a:lnTo>
                <a:lnTo>
                  <a:pt x="604456" y="12420"/>
                </a:lnTo>
                <a:lnTo>
                  <a:pt x="633793" y="12420"/>
                </a:lnTo>
                <a:lnTo>
                  <a:pt x="633793" y="93649"/>
                </a:lnTo>
                <a:lnTo>
                  <a:pt x="645972" y="93649"/>
                </a:lnTo>
                <a:lnTo>
                  <a:pt x="645972" y="12420"/>
                </a:lnTo>
                <a:lnTo>
                  <a:pt x="676452" y="12420"/>
                </a:lnTo>
                <a:lnTo>
                  <a:pt x="676452" y="2171"/>
                </a:lnTo>
                <a:close/>
              </a:path>
              <a:path w="936625" h="95884">
                <a:moveTo>
                  <a:pt x="758088" y="2171"/>
                </a:moveTo>
                <a:lnTo>
                  <a:pt x="745921" y="2171"/>
                </a:lnTo>
                <a:lnTo>
                  <a:pt x="745921" y="60591"/>
                </a:lnTo>
                <a:lnTo>
                  <a:pt x="744372" y="71361"/>
                </a:lnTo>
                <a:lnTo>
                  <a:pt x="739813" y="79184"/>
                </a:lnTo>
                <a:lnTo>
                  <a:pt x="732345" y="83959"/>
                </a:lnTo>
                <a:lnTo>
                  <a:pt x="722083" y="85572"/>
                </a:lnTo>
                <a:lnTo>
                  <a:pt x="711250" y="83959"/>
                </a:lnTo>
                <a:lnTo>
                  <a:pt x="703300" y="79184"/>
                </a:lnTo>
                <a:lnTo>
                  <a:pt x="698398" y="71361"/>
                </a:lnTo>
                <a:lnTo>
                  <a:pt x="696722" y="60591"/>
                </a:lnTo>
                <a:lnTo>
                  <a:pt x="696722" y="2171"/>
                </a:lnTo>
                <a:lnTo>
                  <a:pt x="684542" y="2171"/>
                </a:lnTo>
                <a:lnTo>
                  <a:pt x="684542" y="60591"/>
                </a:lnTo>
                <a:lnTo>
                  <a:pt x="687095" y="76365"/>
                </a:lnTo>
                <a:lnTo>
                  <a:pt x="694474" y="87337"/>
                </a:lnTo>
                <a:lnTo>
                  <a:pt x="706272" y="93738"/>
                </a:lnTo>
                <a:lnTo>
                  <a:pt x="722083" y="95821"/>
                </a:lnTo>
                <a:lnTo>
                  <a:pt x="737387" y="93586"/>
                </a:lnTo>
                <a:lnTo>
                  <a:pt x="748690" y="86906"/>
                </a:lnTo>
                <a:lnTo>
                  <a:pt x="755688" y="75882"/>
                </a:lnTo>
                <a:lnTo>
                  <a:pt x="758088" y="60591"/>
                </a:lnTo>
                <a:lnTo>
                  <a:pt x="758088" y="2171"/>
                </a:lnTo>
                <a:close/>
              </a:path>
              <a:path w="936625" h="95884">
                <a:moveTo>
                  <a:pt x="850087" y="93649"/>
                </a:moveTo>
                <a:lnTo>
                  <a:pt x="847178" y="88353"/>
                </a:lnTo>
                <a:lnTo>
                  <a:pt x="845718" y="82042"/>
                </a:lnTo>
                <a:lnTo>
                  <a:pt x="845096" y="75222"/>
                </a:lnTo>
                <a:lnTo>
                  <a:pt x="844702" y="68402"/>
                </a:lnTo>
                <a:lnTo>
                  <a:pt x="843686" y="59575"/>
                </a:lnTo>
                <a:lnTo>
                  <a:pt x="842391" y="54571"/>
                </a:lnTo>
                <a:lnTo>
                  <a:pt x="841629" y="51625"/>
                </a:lnTo>
                <a:lnTo>
                  <a:pt x="830999" y="49580"/>
                </a:lnTo>
                <a:lnTo>
                  <a:pt x="830999" y="49326"/>
                </a:lnTo>
                <a:lnTo>
                  <a:pt x="838187" y="45961"/>
                </a:lnTo>
                <a:lnTo>
                  <a:pt x="839749" y="44323"/>
                </a:lnTo>
                <a:lnTo>
                  <a:pt x="843127" y="40754"/>
                </a:lnTo>
                <a:lnTo>
                  <a:pt x="845972" y="34023"/>
                </a:lnTo>
                <a:lnTo>
                  <a:pt x="846886" y="26136"/>
                </a:lnTo>
                <a:lnTo>
                  <a:pt x="844969" y="16167"/>
                </a:lnTo>
                <a:lnTo>
                  <a:pt x="842238" y="12420"/>
                </a:lnTo>
                <a:lnTo>
                  <a:pt x="839470" y="8623"/>
                </a:lnTo>
                <a:lnTo>
                  <a:pt x="834707" y="6032"/>
                </a:lnTo>
                <a:lnTo>
                  <a:pt x="834707" y="18961"/>
                </a:lnTo>
                <a:lnTo>
                  <a:pt x="834707" y="28054"/>
                </a:lnTo>
                <a:lnTo>
                  <a:pt x="832993" y="36220"/>
                </a:lnTo>
                <a:lnTo>
                  <a:pt x="828370" y="41186"/>
                </a:lnTo>
                <a:lnTo>
                  <a:pt x="821639" y="43649"/>
                </a:lnTo>
                <a:lnTo>
                  <a:pt x="813574" y="44323"/>
                </a:lnTo>
                <a:lnTo>
                  <a:pt x="788200" y="44323"/>
                </a:lnTo>
                <a:lnTo>
                  <a:pt x="788200" y="12420"/>
                </a:lnTo>
                <a:lnTo>
                  <a:pt x="829843" y="12420"/>
                </a:lnTo>
                <a:lnTo>
                  <a:pt x="834707" y="18961"/>
                </a:lnTo>
                <a:lnTo>
                  <a:pt x="834707" y="6032"/>
                </a:lnTo>
                <a:lnTo>
                  <a:pt x="830719" y="3848"/>
                </a:lnTo>
                <a:lnTo>
                  <a:pt x="819086" y="2171"/>
                </a:lnTo>
                <a:lnTo>
                  <a:pt x="776033" y="2171"/>
                </a:lnTo>
                <a:lnTo>
                  <a:pt x="776033" y="93649"/>
                </a:lnTo>
                <a:lnTo>
                  <a:pt x="788200" y="93649"/>
                </a:lnTo>
                <a:lnTo>
                  <a:pt x="788200" y="54571"/>
                </a:lnTo>
                <a:lnTo>
                  <a:pt x="829716" y="54571"/>
                </a:lnTo>
                <a:lnTo>
                  <a:pt x="831761" y="62255"/>
                </a:lnTo>
                <a:lnTo>
                  <a:pt x="833170" y="71094"/>
                </a:lnTo>
                <a:lnTo>
                  <a:pt x="834974" y="80073"/>
                </a:lnTo>
                <a:lnTo>
                  <a:pt x="833056" y="89928"/>
                </a:lnTo>
                <a:lnTo>
                  <a:pt x="836510" y="93649"/>
                </a:lnTo>
                <a:lnTo>
                  <a:pt x="850087" y="93649"/>
                </a:lnTo>
                <a:close/>
              </a:path>
              <a:path w="936625" h="95884">
                <a:moveTo>
                  <a:pt x="936332" y="93649"/>
                </a:moveTo>
                <a:lnTo>
                  <a:pt x="925563" y="66103"/>
                </a:lnTo>
                <a:lnTo>
                  <a:pt x="921562" y="55854"/>
                </a:lnTo>
                <a:lnTo>
                  <a:pt x="909040" y="23825"/>
                </a:lnTo>
                <a:lnTo>
                  <a:pt x="909040" y="55854"/>
                </a:lnTo>
                <a:lnTo>
                  <a:pt x="878039" y="55854"/>
                </a:lnTo>
                <a:lnTo>
                  <a:pt x="893533" y="13195"/>
                </a:lnTo>
                <a:lnTo>
                  <a:pt x="893800" y="13195"/>
                </a:lnTo>
                <a:lnTo>
                  <a:pt x="909040" y="55854"/>
                </a:lnTo>
                <a:lnTo>
                  <a:pt x="909040" y="23825"/>
                </a:lnTo>
                <a:lnTo>
                  <a:pt x="904887" y="13195"/>
                </a:lnTo>
                <a:lnTo>
                  <a:pt x="900582" y="2171"/>
                </a:lnTo>
                <a:lnTo>
                  <a:pt x="887133" y="2171"/>
                </a:lnTo>
                <a:lnTo>
                  <a:pt x="851382" y="93649"/>
                </a:lnTo>
                <a:lnTo>
                  <a:pt x="863942" y="93649"/>
                </a:lnTo>
                <a:lnTo>
                  <a:pt x="874191" y="66103"/>
                </a:lnTo>
                <a:lnTo>
                  <a:pt x="912876" y="66103"/>
                </a:lnTo>
                <a:lnTo>
                  <a:pt x="922883" y="93649"/>
                </a:lnTo>
                <a:lnTo>
                  <a:pt x="936332" y="9364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1152486" y="386982"/>
            <a:ext cx="21590" cy="918210"/>
          </a:xfrm>
          <a:custGeom>
            <a:avLst/>
            <a:gdLst/>
            <a:ahLst/>
            <a:cxnLst/>
            <a:rect l="l" t="t" r="r" b="b"/>
            <a:pathLst>
              <a:path w="21590" h="918210">
                <a:moveTo>
                  <a:pt x="21209" y="0"/>
                </a:moveTo>
                <a:lnTo>
                  <a:pt x="0" y="0"/>
                </a:lnTo>
                <a:lnTo>
                  <a:pt x="0" y="918197"/>
                </a:lnTo>
                <a:lnTo>
                  <a:pt x="21209" y="918197"/>
                </a:lnTo>
                <a:lnTo>
                  <a:pt x="212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267396" y="930167"/>
            <a:ext cx="1040396" cy="180517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1268426" y="748235"/>
            <a:ext cx="1038339" cy="116255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1260104" y="537211"/>
            <a:ext cx="1051217" cy="149466"/>
          </a:xfrm>
          <a:prstGeom prst="rect">
            <a:avLst/>
          </a:prstGeom>
        </p:spPr>
      </p:pic>
      <p:pic>
        <p:nvPicPr>
          <p:cNvPr id="29" name="bg object 2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292018" y="413997"/>
            <a:ext cx="774331" cy="84513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5028"/>
            <a:ext cx="9624060" cy="24201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8911"/>
            <a:ext cx="9624060" cy="99829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6901"/>
            <a:ext cx="3421888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7/6/23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6901"/>
            <a:ext cx="2459482" cy="7562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38884" y="1749273"/>
            <a:ext cx="1595120" cy="45339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indent="836930">
              <a:lnSpc>
                <a:spcPct val="75100"/>
              </a:lnSpc>
              <a:spcBef>
                <a:spcPts val="580"/>
              </a:spcBef>
            </a:pPr>
            <a:r>
              <a:rPr sz="1600" dirty="0">
                <a:latin typeface="Roboto-Light"/>
                <a:cs typeface="Roboto-Light"/>
              </a:rPr>
              <a:t>Corso</a:t>
            </a:r>
            <a:r>
              <a:rPr sz="1600" spc="-45" dirty="0">
                <a:latin typeface="Roboto-Light"/>
                <a:cs typeface="Roboto-Light"/>
              </a:rPr>
              <a:t> </a:t>
            </a:r>
            <a:r>
              <a:rPr sz="1600" spc="-25" dirty="0">
                <a:latin typeface="Roboto-Light"/>
                <a:cs typeface="Roboto-Light"/>
              </a:rPr>
              <a:t>di </a:t>
            </a:r>
            <a:r>
              <a:rPr sz="1600" dirty="0">
                <a:latin typeface="Roboto-Light"/>
                <a:cs typeface="Roboto-Light"/>
              </a:rPr>
              <a:t>Laurea</a:t>
            </a:r>
            <a:r>
              <a:rPr sz="1600" spc="-90" dirty="0">
                <a:latin typeface="Roboto-Light"/>
                <a:cs typeface="Roboto-Light"/>
              </a:rPr>
              <a:t> </a:t>
            </a:r>
            <a:r>
              <a:rPr sz="1600" spc="-25" dirty="0">
                <a:latin typeface="Roboto-Light"/>
                <a:cs typeface="Roboto-Light"/>
              </a:rPr>
              <a:t>Magistrale</a:t>
            </a:r>
            <a:endParaRPr sz="1600">
              <a:latin typeface="Roboto-Light"/>
              <a:cs typeface="Roboto-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75941" y="2115590"/>
            <a:ext cx="65786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Roboto-Black"/>
                <a:cs typeface="Roboto-Black"/>
              </a:rPr>
              <a:t>Design</a:t>
            </a:r>
            <a:endParaRPr sz="1600">
              <a:latin typeface="Roboto-Black"/>
              <a:cs typeface="Roboto-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3412" y="5690315"/>
            <a:ext cx="3409950" cy="558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500" b="1" spc="-90" dirty="0">
                <a:solidFill>
                  <a:srgbClr val="00AEEF"/>
                </a:solidFill>
                <a:latin typeface="Roboto-Black"/>
                <a:cs typeface="Roboto-Black"/>
              </a:rPr>
              <a:t>19</a:t>
            </a:r>
            <a:r>
              <a:rPr sz="3500" b="1" spc="-130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3500" b="1" spc="-10" dirty="0">
                <a:solidFill>
                  <a:srgbClr val="00AEEF"/>
                </a:solidFill>
                <a:latin typeface="Roboto-Black"/>
                <a:cs typeface="Roboto-Black"/>
              </a:rPr>
              <a:t>gennaio</a:t>
            </a:r>
            <a:r>
              <a:rPr sz="3500" b="1" spc="-165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3500" b="1" spc="-60" dirty="0">
                <a:solidFill>
                  <a:srgbClr val="00AEEF"/>
                </a:solidFill>
                <a:latin typeface="Roboto-Black"/>
                <a:cs typeface="Roboto-Black"/>
              </a:rPr>
              <a:t>2018,</a:t>
            </a:r>
            <a:endParaRPr sz="3500">
              <a:latin typeface="Roboto-Black"/>
              <a:cs typeface="Roboto-Black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8299" y="6045915"/>
            <a:ext cx="3656329" cy="417067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305">
              <a:lnSpc>
                <a:spcPts val="3875"/>
              </a:lnSpc>
              <a:spcBef>
                <a:spcPts val="95"/>
              </a:spcBef>
            </a:pPr>
            <a:r>
              <a:rPr sz="3500" b="1" dirty="0">
                <a:solidFill>
                  <a:srgbClr val="00AEEF"/>
                </a:solidFill>
                <a:latin typeface="Roboto-Black"/>
                <a:cs typeface="Roboto-Black"/>
              </a:rPr>
              <a:t>ore</a:t>
            </a:r>
            <a:r>
              <a:rPr sz="3500" b="1" spc="-110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3500" b="1" spc="-25" dirty="0">
                <a:solidFill>
                  <a:srgbClr val="00AEEF"/>
                </a:solidFill>
                <a:latin typeface="Roboto-Black"/>
                <a:cs typeface="Roboto-Black"/>
              </a:rPr>
              <a:t>15</a:t>
            </a:r>
            <a:endParaRPr sz="3500">
              <a:latin typeface="Roboto-Black"/>
              <a:cs typeface="Roboto-Black"/>
            </a:endParaRPr>
          </a:p>
          <a:p>
            <a:pPr marL="27305">
              <a:lnSpc>
                <a:spcPts val="2725"/>
              </a:lnSpc>
            </a:pPr>
            <a:r>
              <a:rPr sz="2750" spc="-10" dirty="0">
                <a:latin typeface="Roboto-Medium"/>
                <a:cs typeface="Roboto-Medium"/>
              </a:rPr>
              <a:t>Strozzina,</a:t>
            </a:r>
            <a:endParaRPr sz="2750">
              <a:latin typeface="Roboto-Medium"/>
              <a:cs typeface="Roboto-Medium"/>
            </a:endParaRPr>
          </a:p>
          <a:p>
            <a:pPr marL="27305" marR="657860">
              <a:lnSpc>
                <a:spcPts val="2800"/>
              </a:lnSpc>
              <a:spcBef>
                <a:spcPts val="260"/>
              </a:spcBef>
            </a:pPr>
            <a:r>
              <a:rPr sz="2750" dirty="0">
                <a:latin typeface="Roboto-Light"/>
                <a:cs typeface="Roboto-Light"/>
              </a:rPr>
              <a:t>Piazza</a:t>
            </a:r>
            <a:r>
              <a:rPr sz="2750" spc="-165" dirty="0">
                <a:latin typeface="Roboto-Light"/>
                <a:cs typeface="Roboto-Light"/>
              </a:rPr>
              <a:t> </a:t>
            </a:r>
            <a:r>
              <a:rPr sz="2750" dirty="0">
                <a:latin typeface="Roboto-Light"/>
                <a:cs typeface="Roboto-Light"/>
              </a:rPr>
              <a:t>degli</a:t>
            </a:r>
            <a:r>
              <a:rPr sz="2750" spc="-160" dirty="0">
                <a:latin typeface="Roboto-Light"/>
                <a:cs typeface="Roboto-Light"/>
              </a:rPr>
              <a:t> </a:t>
            </a:r>
            <a:r>
              <a:rPr sz="2750" spc="-25" dirty="0">
                <a:latin typeface="Roboto-Light"/>
                <a:cs typeface="Roboto-Light"/>
              </a:rPr>
              <a:t>Strozzi, </a:t>
            </a:r>
            <a:r>
              <a:rPr sz="2750" spc="-10" dirty="0">
                <a:latin typeface="Roboto-Light"/>
                <a:cs typeface="Roboto-Light"/>
              </a:rPr>
              <a:t>Firenze</a:t>
            </a:r>
            <a:endParaRPr sz="2750">
              <a:latin typeface="Roboto-Light"/>
              <a:cs typeface="Roboto-Light"/>
            </a:endParaRPr>
          </a:p>
          <a:p>
            <a:pPr marL="12700" marR="5080">
              <a:lnSpc>
                <a:spcPct val="102000"/>
              </a:lnSpc>
              <a:spcBef>
                <a:spcPts val="894"/>
              </a:spcBef>
            </a:pPr>
            <a:r>
              <a:rPr sz="1750" dirty="0">
                <a:latin typeface="Roboto-Light"/>
                <a:cs typeface="Roboto-Light"/>
              </a:rPr>
              <a:t>Qui</a:t>
            </a:r>
            <a:r>
              <a:rPr sz="1750" spc="5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cor</a:t>
            </a:r>
            <a:r>
              <a:rPr sz="1750" spc="5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aut</a:t>
            </a:r>
            <a:r>
              <a:rPr sz="1750" spc="5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elique</a:t>
            </a:r>
            <a:r>
              <a:rPr sz="1750" spc="5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nis</a:t>
            </a:r>
            <a:r>
              <a:rPr sz="1750" spc="5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ius</a:t>
            </a:r>
            <a:r>
              <a:rPr sz="1750" spc="55" dirty="0">
                <a:latin typeface="Roboto-Light"/>
                <a:cs typeface="Roboto-Light"/>
              </a:rPr>
              <a:t> </a:t>
            </a:r>
            <a:r>
              <a:rPr sz="1750" spc="-10" dirty="0">
                <a:latin typeface="Roboto-Light"/>
                <a:cs typeface="Roboto-Light"/>
              </a:rPr>
              <a:t>eliciet, </a:t>
            </a:r>
            <a:r>
              <a:rPr sz="1750" dirty="0">
                <a:latin typeface="Roboto-Light"/>
                <a:cs typeface="Roboto-Light"/>
              </a:rPr>
              <a:t>andignihicae</a:t>
            </a:r>
            <a:r>
              <a:rPr sz="1750" spc="12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nobitio</a:t>
            </a:r>
            <a:r>
              <a:rPr sz="1750" spc="12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endiorae</a:t>
            </a:r>
            <a:r>
              <a:rPr sz="1750" spc="130" dirty="0">
                <a:latin typeface="Roboto-Light"/>
                <a:cs typeface="Roboto-Light"/>
              </a:rPr>
              <a:t> </a:t>
            </a:r>
            <a:r>
              <a:rPr sz="1750" spc="-10" dirty="0">
                <a:latin typeface="Roboto-Light"/>
                <a:cs typeface="Roboto-Light"/>
              </a:rPr>
              <a:t>nimaio </a:t>
            </a:r>
            <a:r>
              <a:rPr sz="1750" dirty="0">
                <a:latin typeface="Roboto-Light"/>
                <a:cs typeface="Roboto-Light"/>
              </a:rPr>
              <a:t>blaborr</a:t>
            </a:r>
            <a:r>
              <a:rPr sz="1750" spc="6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uptasit</a:t>
            </a:r>
            <a:r>
              <a:rPr sz="1750" spc="7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reste</a:t>
            </a:r>
            <a:r>
              <a:rPr sz="1750" spc="6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es</a:t>
            </a:r>
            <a:r>
              <a:rPr sz="1750" spc="70" dirty="0">
                <a:latin typeface="Roboto-Light"/>
                <a:cs typeface="Roboto-Light"/>
              </a:rPr>
              <a:t> </a:t>
            </a:r>
            <a:r>
              <a:rPr sz="1750" spc="-10" dirty="0">
                <a:latin typeface="Roboto-Light"/>
                <a:cs typeface="Roboto-Light"/>
              </a:rPr>
              <a:t>sinvendae.</a:t>
            </a:r>
            <a:endParaRPr sz="1750">
              <a:latin typeface="Roboto-Light"/>
              <a:cs typeface="Roboto-Light"/>
            </a:endParaRPr>
          </a:p>
          <a:p>
            <a:pPr marL="12700" marR="76835">
              <a:lnSpc>
                <a:spcPct val="102000"/>
              </a:lnSpc>
            </a:pPr>
            <a:r>
              <a:rPr sz="1750" dirty="0">
                <a:latin typeface="Roboto-Light"/>
                <a:cs typeface="Roboto-Light"/>
              </a:rPr>
              <a:t>Soluptatem</a:t>
            </a:r>
            <a:r>
              <a:rPr sz="1750" spc="8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faceatio</a:t>
            </a:r>
            <a:r>
              <a:rPr sz="1750" spc="8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et</a:t>
            </a:r>
            <a:r>
              <a:rPr sz="1750" spc="8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labo.</a:t>
            </a:r>
            <a:r>
              <a:rPr sz="1750" spc="85" dirty="0">
                <a:latin typeface="Roboto-Light"/>
                <a:cs typeface="Roboto-Light"/>
              </a:rPr>
              <a:t> </a:t>
            </a:r>
            <a:r>
              <a:rPr sz="1750" spc="-25" dirty="0">
                <a:latin typeface="Roboto-Light"/>
                <a:cs typeface="Roboto-Light"/>
              </a:rPr>
              <a:t>Ut </a:t>
            </a:r>
            <a:r>
              <a:rPr sz="1750" dirty="0">
                <a:latin typeface="Roboto-Light"/>
                <a:cs typeface="Roboto-Light"/>
              </a:rPr>
              <a:t>omnimincia</a:t>
            </a:r>
            <a:r>
              <a:rPr sz="1750" spc="7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con</a:t>
            </a:r>
            <a:r>
              <a:rPr sz="1750" spc="7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parum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adia</a:t>
            </a:r>
            <a:r>
              <a:rPr sz="1750" spc="7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et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spc="-20" dirty="0">
                <a:latin typeface="Roboto-Light"/>
                <a:cs typeface="Roboto-Light"/>
              </a:rPr>
              <a:t>quas </a:t>
            </a:r>
            <a:r>
              <a:rPr sz="1750" dirty="0">
                <a:latin typeface="Roboto-Light"/>
                <a:cs typeface="Roboto-Light"/>
              </a:rPr>
              <a:t>sed</a:t>
            </a:r>
            <a:r>
              <a:rPr sz="1750" spc="10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maximpo</a:t>
            </a:r>
            <a:r>
              <a:rPr sz="1750" spc="11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rerionecest</a:t>
            </a:r>
            <a:r>
              <a:rPr sz="1750" spc="110" dirty="0">
                <a:latin typeface="Roboto-Light"/>
                <a:cs typeface="Roboto-Light"/>
              </a:rPr>
              <a:t> </a:t>
            </a:r>
            <a:r>
              <a:rPr sz="1750" spc="-10" dirty="0">
                <a:latin typeface="Roboto-Light"/>
                <a:cs typeface="Roboto-Light"/>
              </a:rPr>
              <a:t>labor </a:t>
            </a:r>
            <a:r>
              <a:rPr sz="1750" dirty="0">
                <a:latin typeface="Roboto-Light"/>
                <a:cs typeface="Roboto-Light"/>
              </a:rPr>
              <a:t>molupta</a:t>
            </a:r>
            <a:r>
              <a:rPr sz="1750" spc="7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nam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quiae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sitia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quate</a:t>
            </a:r>
            <a:r>
              <a:rPr sz="1750" spc="80" dirty="0">
                <a:latin typeface="Roboto-Light"/>
                <a:cs typeface="Roboto-Light"/>
              </a:rPr>
              <a:t> </a:t>
            </a:r>
            <a:r>
              <a:rPr sz="1750" spc="-20" dirty="0">
                <a:latin typeface="Roboto-Light"/>
                <a:cs typeface="Roboto-Light"/>
              </a:rPr>
              <a:t>vero </a:t>
            </a:r>
            <a:r>
              <a:rPr sz="1750" dirty="0">
                <a:latin typeface="Roboto-Light"/>
                <a:cs typeface="Roboto-Light"/>
              </a:rPr>
              <a:t>magniam,</a:t>
            </a:r>
            <a:r>
              <a:rPr sz="1750" spc="9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alitiuntem</a:t>
            </a:r>
            <a:r>
              <a:rPr sz="1750" spc="9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et</a:t>
            </a:r>
            <a:r>
              <a:rPr sz="1750" spc="9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della</a:t>
            </a:r>
            <a:r>
              <a:rPr sz="1750" spc="100" dirty="0">
                <a:latin typeface="Roboto-Light"/>
                <a:cs typeface="Roboto-Light"/>
              </a:rPr>
              <a:t> </a:t>
            </a:r>
            <a:r>
              <a:rPr sz="1750" spc="-25" dirty="0">
                <a:latin typeface="Roboto-Light"/>
                <a:cs typeface="Roboto-Light"/>
              </a:rPr>
              <a:t>aut </a:t>
            </a:r>
            <a:r>
              <a:rPr sz="1750" dirty="0">
                <a:latin typeface="Roboto-Light"/>
                <a:cs typeface="Roboto-Light"/>
              </a:rPr>
              <a:t>hitatquam</a:t>
            </a:r>
            <a:r>
              <a:rPr sz="1750" spc="125" dirty="0">
                <a:latin typeface="Roboto-Light"/>
                <a:cs typeface="Roboto-Light"/>
              </a:rPr>
              <a:t> </a:t>
            </a:r>
            <a:r>
              <a:rPr sz="1750" dirty="0">
                <a:latin typeface="Roboto-Light"/>
                <a:cs typeface="Roboto-Light"/>
              </a:rPr>
              <a:t>cullabo.</a:t>
            </a:r>
            <a:r>
              <a:rPr sz="1750" spc="130" dirty="0">
                <a:latin typeface="Roboto-Light"/>
                <a:cs typeface="Roboto-Light"/>
              </a:rPr>
              <a:t> </a:t>
            </a:r>
            <a:r>
              <a:rPr sz="1750" spc="-25" dirty="0">
                <a:latin typeface="Roboto-Light"/>
                <a:cs typeface="Roboto-Light"/>
              </a:rPr>
              <a:t>Ut</a:t>
            </a:r>
            <a:endParaRPr sz="1750">
              <a:latin typeface="Roboto-Light"/>
              <a:cs typeface="Roboto-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045343" y="4553579"/>
            <a:ext cx="2361565" cy="108331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1950" dirty="0">
                <a:latin typeface="Roboto-Light"/>
                <a:cs typeface="Roboto-Light"/>
              </a:rPr>
              <a:t>con</a:t>
            </a:r>
            <a:r>
              <a:rPr sz="1950" spc="-65" dirty="0">
                <a:latin typeface="Roboto-Light"/>
                <a:cs typeface="Roboto-Light"/>
              </a:rPr>
              <a:t> </a:t>
            </a:r>
            <a:r>
              <a:rPr sz="1950" dirty="0">
                <a:latin typeface="Roboto-Light"/>
                <a:cs typeface="Roboto-Light"/>
              </a:rPr>
              <a:t>la</a:t>
            </a:r>
            <a:r>
              <a:rPr sz="1950" spc="-55" dirty="0">
                <a:latin typeface="Roboto-Light"/>
                <a:cs typeface="Roboto-Light"/>
              </a:rPr>
              <a:t> </a:t>
            </a:r>
            <a:r>
              <a:rPr sz="1950" dirty="0">
                <a:latin typeface="Roboto-Light"/>
                <a:cs typeface="Roboto-Light"/>
              </a:rPr>
              <a:t>guida</a:t>
            </a:r>
            <a:r>
              <a:rPr sz="1950" spc="-55" dirty="0">
                <a:latin typeface="Roboto-Light"/>
                <a:cs typeface="Roboto-Light"/>
              </a:rPr>
              <a:t> </a:t>
            </a:r>
            <a:r>
              <a:rPr sz="1950" spc="-25" dirty="0">
                <a:latin typeface="Roboto-Light"/>
                <a:cs typeface="Roboto-Light"/>
              </a:rPr>
              <a:t>di</a:t>
            </a:r>
            <a:endParaRPr sz="1950">
              <a:latin typeface="Roboto-Light"/>
              <a:cs typeface="Roboto-Light"/>
            </a:endParaRPr>
          </a:p>
          <a:p>
            <a:pPr marL="12700">
              <a:lnSpc>
                <a:spcPts val="2900"/>
              </a:lnSpc>
              <a:spcBef>
                <a:spcPts val="555"/>
              </a:spcBef>
            </a:pPr>
            <a:r>
              <a:rPr sz="2600" b="1" dirty="0">
                <a:latin typeface="Roboto-Black"/>
                <a:cs typeface="Roboto-Black"/>
              </a:rPr>
              <a:t>Pino</a:t>
            </a:r>
            <a:r>
              <a:rPr sz="2600" b="1" spc="-75" dirty="0">
                <a:latin typeface="Roboto-Black"/>
                <a:cs typeface="Roboto-Black"/>
              </a:rPr>
              <a:t> </a:t>
            </a:r>
            <a:r>
              <a:rPr sz="2600" b="1" spc="-10" dirty="0">
                <a:latin typeface="Roboto-Black"/>
                <a:cs typeface="Roboto-Black"/>
              </a:rPr>
              <a:t>Brugellis</a:t>
            </a:r>
            <a:endParaRPr sz="2600">
              <a:latin typeface="Roboto-Black"/>
              <a:cs typeface="Roboto-Black"/>
            </a:endParaRPr>
          </a:p>
          <a:p>
            <a:pPr marL="12700">
              <a:lnSpc>
                <a:spcPts val="2120"/>
              </a:lnSpc>
            </a:pPr>
            <a:r>
              <a:rPr sz="1950" i="1" dirty="0">
                <a:latin typeface="Roboto-MediumItalic"/>
                <a:cs typeface="Roboto-MediumItalic"/>
              </a:rPr>
              <a:t>curatore</a:t>
            </a:r>
            <a:r>
              <a:rPr sz="1950" i="1" spc="-20" dirty="0">
                <a:latin typeface="Roboto-MediumItalic"/>
                <a:cs typeface="Roboto-MediumItalic"/>
              </a:rPr>
              <a:t> </a:t>
            </a:r>
            <a:r>
              <a:rPr sz="1950" i="1" dirty="0">
                <a:latin typeface="Roboto-MediumItalic"/>
                <a:cs typeface="Roboto-MediumItalic"/>
              </a:rPr>
              <a:t>della</a:t>
            </a:r>
            <a:r>
              <a:rPr sz="1950" i="1" spc="-20" dirty="0">
                <a:latin typeface="Roboto-MediumItalic"/>
                <a:cs typeface="Roboto-MediumItalic"/>
              </a:rPr>
              <a:t> </a:t>
            </a:r>
            <a:r>
              <a:rPr sz="1950" i="1" spc="-10" dirty="0">
                <a:latin typeface="Roboto-MediumItalic"/>
                <a:cs typeface="Roboto-MediumItalic"/>
              </a:rPr>
              <a:t>mostra</a:t>
            </a:r>
            <a:endParaRPr sz="1950">
              <a:latin typeface="Roboto-MediumItalic"/>
              <a:cs typeface="Roboto-MediumItal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412" y="10988426"/>
            <a:ext cx="2490470" cy="36391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>
                <a:latin typeface="Roboto-LightItalic"/>
                <a:cs typeface="Roboto-LightItalic"/>
              </a:rPr>
              <a:t>dell’autore</a:t>
            </a:r>
            <a:endParaRPr sz="1400">
              <a:latin typeface="Roboto-LightItalic"/>
              <a:cs typeface="Roboto-LightItal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Roboto-LightItalic"/>
              <a:cs typeface="Roboto-LightItalic"/>
            </a:endParaRPr>
          </a:p>
          <a:p>
            <a:pPr marL="12700">
              <a:lnSpc>
                <a:spcPts val="1945"/>
              </a:lnSpc>
              <a:spcBef>
                <a:spcPts val="5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>
                <a:latin typeface="Roboto-LightItalic"/>
                <a:cs typeface="Roboto-LightItalic"/>
              </a:rPr>
              <a:t>dell’autore</a:t>
            </a:r>
            <a:endParaRPr sz="1400">
              <a:latin typeface="Roboto-LightItalic"/>
              <a:cs typeface="Roboto-LightItal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>
              <a:latin typeface="Roboto-LightItalic"/>
              <a:cs typeface="Roboto-LightItalic"/>
            </a:endParaRPr>
          </a:p>
          <a:p>
            <a:pPr marL="12700">
              <a:lnSpc>
                <a:spcPts val="1945"/>
              </a:lnSpc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5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>
                <a:latin typeface="Roboto-LightItalic"/>
                <a:cs typeface="Roboto-LightItalic"/>
              </a:rPr>
              <a:t>dell’autore</a:t>
            </a:r>
            <a:endParaRPr sz="1400">
              <a:latin typeface="Roboto-LightItalic"/>
              <a:cs typeface="Roboto-LightItalic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5521" y="457186"/>
            <a:ext cx="851900" cy="104358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400999" y="5759986"/>
            <a:ext cx="6291003" cy="9359999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139300" y="2285949"/>
            <a:ext cx="8371205" cy="1543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950" b="1" spc="-60" dirty="0">
                <a:solidFill>
                  <a:srgbClr val="00AEEF"/>
                </a:solidFill>
                <a:latin typeface="Roboto-Black"/>
                <a:cs typeface="Roboto-Black"/>
              </a:rPr>
              <a:t>Utopie</a:t>
            </a:r>
            <a:r>
              <a:rPr sz="9950" b="1" spc="-525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9950" b="1" spc="-160" dirty="0">
                <a:solidFill>
                  <a:srgbClr val="00AEEF"/>
                </a:solidFill>
                <a:latin typeface="Roboto-Black"/>
                <a:cs typeface="Roboto-Black"/>
              </a:rPr>
              <a:t>Radicali</a:t>
            </a:r>
            <a:endParaRPr sz="9950">
              <a:latin typeface="Roboto-Black"/>
              <a:cs typeface="Roboto-Blac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9300" y="3683606"/>
            <a:ext cx="5688965" cy="1309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6000"/>
              </a:lnSpc>
              <a:spcBef>
                <a:spcPts val="120"/>
              </a:spcBef>
            </a:pPr>
            <a:r>
              <a:rPr sz="5400" b="1" dirty="0">
                <a:latin typeface="Roboto-Black"/>
                <a:cs typeface="Roboto-Black"/>
              </a:rPr>
              <a:t>Oltre</a:t>
            </a:r>
            <a:r>
              <a:rPr sz="5400" b="1" spc="-204" dirty="0">
                <a:latin typeface="Roboto-Black"/>
                <a:cs typeface="Roboto-Black"/>
              </a:rPr>
              <a:t> </a:t>
            </a:r>
            <a:r>
              <a:rPr sz="5400" b="1" spc="-85" dirty="0">
                <a:latin typeface="Roboto-Black"/>
                <a:cs typeface="Roboto-Black"/>
              </a:rPr>
              <a:t>l</a:t>
            </a:r>
            <a:r>
              <a:rPr sz="5400" b="1" spc="-515" dirty="0">
                <a:latin typeface="Roboto-Black"/>
                <a:cs typeface="Roboto-Black"/>
              </a:rPr>
              <a:t>’</a:t>
            </a:r>
            <a:r>
              <a:rPr sz="5400" b="1" spc="-10" dirty="0">
                <a:latin typeface="Roboto-Black"/>
                <a:cs typeface="Roboto-Black"/>
              </a:rPr>
              <a:t>A</a:t>
            </a:r>
            <a:r>
              <a:rPr sz="5400" b="1" spc="-45" dirty="0">
                <a:latin typeface="Roboto-Black"/>
                <a:cs typeface="Roboto-Black"/>
              </a:rPr>
              <a:t>r</a:t>
            </a:r>
            <a:r>
              <a:rPr sz="5400" b="1" spc="-15" dirty="0">
                <a:latin typeface="Roboto-Black"/>
                <a:cs typeface="Roboto-Black"/>
              </a:rPr>
              <a:t>c</a:t>
            </a:r>
            <a:r>
              <a:rPr sz="5400" b="1" spc="-65" dirty="0">
                <a:latin typeface="Roboto-Black"/>
                <a:cs typeface="Roboto-Black"/>
              </a:rPr>
              <a:t>h</a:t>
            </a:r>
            <a:r>
              <a:rPr sz="5400" b="1" spc="-80" dirty="0">
                <a:latin typeface="Roboto-Black"/>
                <a:cs typeface="Roboto-Black"/>
              </a:rPr>
              <a:t>i</a:t>
            </a:r>
            <a:r>
              <a:rPr sz="5400" b="1" spc="-85" dirty="0">
                <a:latin typeface="Roboto-Black"/>
                <a:cs typeface="Roboto-Black"/>
              </a:rPr>
              <a:t>t</a:t>
            </a:r>
            <a:r>
              <a:rPr sz="5400" b="1" spc="-35" dirty="0">
                <a:latin typeface="Roboto-Black"/>
                <a:cs typeface="Roboto-Black"/>
              </a:rPr>
              <a:t>e</a:t>
            </a:r>
            <a:r>
              <a:rPr sz="5400" b="1" spc="25" dirty="0">
                <a:latin typeface="Roboto-Black"/>
                <a:cs typeface="Roboto-Black"/>
              </a:rPr>
              <a:t>t</a:t>
            </a:r>
            <a:r>
              <a:rPr sz="5400" b="1" spc="-35" dirty="0">
                <a:latin typeface="Roboto-Black"/>
                <a:cs typeface="Roboto-Black"/>
              </a:rPr>
              <a:t>t</a:t>
            </a:r>
            <a:r>
              <a:rPr sz="5400" b="1" spc="-25" dirty="0">
                <a:latin typeface="Roboto-Black"/>
                <a:cs typeface="Roboto-Black"/>
              </a:rPr>
              <a:t>u</a:t>
            </a:r>
            <a:r>
              <a:rPr sz="5400" b="1" spc="-40" dirty="0">
                <a:latin typeface="Roboto-Black"/>
                <a:cs typeface="Roboto-Black"/>
              </a:rPr>
              <a:t>r</a:t>
            </a:r>
            <a:r>
              <a:rPr sz="5400" b="1" spc="10" dirty="0">
                <a:latin typeface="Roboto-Black"/>
                <a:cs typeface="Roboto-Black"/>
              </a:rPr>
              <a:t>a</a:t>
            </a:r>
            <a:endParaRPr sz="5400">
              <a:latin typeface="Roboto-Black"/>
              <a:cs typeface="Roboto-Black"/>
            </a:endParaRPr>
          </a:p>
          <a:p>
            <a:pPr marL="12700">
              <a:lnSpc>
                <a:spcPts val="4079"/>
              </a:lnSpc>
            </a:pPr>
            <a:r>
              <a:rPr sz="3800" spc="-20" dirty="0">
                <a:latin typeface="Roboto"/>
                <a:cs typeface="Roboto"/>
              </a:rPr>
              <a:t>Firenze</a:t>
            </a:r>
            <a:r>
              <a:rPr sz="3800" spc="-190" dirty="0">
                <a:latin typeface="Roboto"/>
                <a:cs typeface="Roboto"/>
              </a:rPr>
              <a:t> </a:t>
            </a:r>
            <a:r>
              <a:rPr sz="3800" spc="-110" dirty="0">
                <a:latin typeface="Roboto"/>
                <a:cs typeface="Roboto"/>
              </a:rPr>
              <a:t>1966-</a:t>
            </a:r>
            <a:r>
              <a:rPr sz="3800" spc="-20" dirty="0">
                <a:latin typeface="Roboto"/>
                <a:cs typeface="Roboto"/>
              </a:rPr>
              <a:t>1976</a:t>
            </a:r>
            <a:endParaRPr sz="3800">
              <a:latin typeface="Roboto"/>
              <a:cs typeface="Robo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52004" y="2065731"/>
            <a:ext cx="4293235" cy="385445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22225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175"/>
              </a:spcBef>
            </a:pPr>
            <a:r>
              <a:rPr sz="2150" dirty="0">
                <a:solidFill>
                  <a:srgbClr val="FFFFFF"/>
                </a:solidFill>
                <a:latin typeface="Roboto"/>
                <a:cs typeface="Roboto"/>
              </a:rPr>
              <a:t>VISITA</a:t>
            </a:r>
            <a:r>
              <a:rPr sz="2150" spc="1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dirty="0">
                <a:solidFill>
                  <a:srgbClr val="FFFFFF"/>
                </a:solidFill>
                <a:latin typeface="Roboto"/>
                <a:cs typeface="Roboto"/>
              </a:rPr>
              <a:t>GUIDATA</a:t>
            </a:r>
            <a:r>
              <a:rPr sz="2150" spc="1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spc="75" dirty="0">
                <a:solidFill>
                  <a:srgbClr val="FFFFFF"/>
                </a:solidFill>
                <a:latin typeface="Roboto"/>
                <a:cs typeface="Roboto"/>
              </a:rPr>
              <a:t>ALLA</a:t>
            </a:r>
            <a:r>
              <a:rPr sz="2150" spc="1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spc="65" dirty="0">
                <a:solidFill>
                  <a:srgbClr val="FFFFFF"/>
                </a:solidFill>
                <a:latin typeface="Roboto"/>
                <a:cs typeface="Roboto"/>
              </a:rPr>
              <a:t>MOSTRA</a:t>
            </a:r>
            <a:endParaRPr sz="2150">
              <a:latin typeface="Roboto"/>
              <a:cs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638884" y="1749273"/>
            <a:ext cx="1595120" cy="45339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12700" marR="5080" indent="836930">
              <a:lnSpc>
                <a:spcPct val="75100"/>
              </a:lnSpc>
              <a:spcBef>
                <a:spcPts val="580"/>
              </a:spcBef>
            </a:pPr>
            <a:r>
              <a:rPr sz="1600" dirty="0">
                <a:latin typeface="Roboto-Light"/>
                <a:cs typeface="Roboto-Light"/>
              </a:rPr>
              <a:t>Corso</a:t>
            </a:r>
            <a:r>
              <a:rPr sz="1600" spc="-45" dirty="0">
                <a:latin typeface="Roboto-Light"/>
                <a:cs typeface="Roboto-Light"/>
              </a:rPr>
              <a:t> </a:t>
            </a:r>
            <a:r>
              <a:rPr sz="1600" spc="-25" dirty="0">
                <a:latin typeface="Roboto-Light"/>
                <a:cs typeface="Roboto-Light"/>
              </a:rPr>
              <a:t>di </a:t>
            </a:r>
            <a:r>
              <a:rPr sz="1600" dirty="0">
                <a:latin typeface="Roboto-Light"/>
                <a:cs typeface="Roboto-Light"/>
              </a:rPr>
              <a:t>Laurea</a:t>
            </a:r>
            <a:r>
              <a:rPr sz="1600" spc="-90" dirty="0">
                <a:latin typeface="Roboto-Light"/>
                <a:cs typeface="Roboto-Light"/>
              </a:rPr>
              <a:t> </a:t>
            </a:r>
            <a:r>
              <a:rPr sz="1600" spc="-25" dirty="0">
                <a:latin typeface="Roboto-Light"/>
                <a:cs typeface="Roboto-Light"/>
              </a:rPr>
              <a:t>Magistrale</a:t>
            </a:r>
            <a:endParaRPr sz="1600">
              <a:latin typeface="Roboto-Light"/>
              <a:cs typeface="Roboto-Ligh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9575941" y="2115590"/>
            <a:ext cx="657860" cy="269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b="1" spc="-10" dirty="0">
                <a:latin typeface="Roboto-Black"/>
                <a:cs typeface="Roboto-Black"/>
              </a:rPr>
              <a:t>Design</a:t>
            </a:r>
            <a:endParaRPr sz="1600">
              <a:latin typeface="Roboto-Black"/>
              <a:cs typeface="Roboto-Black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39300" y="5427896"/>
            <a:ext cx="8093600" cy="90665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500" b="1" spc="-90" dirty="0">
                <a:solidFill>
                  <a:srgbClr val="00AEEF"/>
                </a:solidFill>
                <a:latin typeface="Roboto-Black"/>
                <a:cs typeface="Roboto-Black"/>
              </a:rPr>
              <a:t>19</a:t>
            </a:r>
            <a:r>
              <a:rPr sz="3500" b="1" spc="-130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3500" b="1" spc="-10" dirty="0">
                <a:solidFill>
                  <a:srgbClr val="00AEEF"/>
                </a:solidFill>
                <a:latin typeface="Roboto-Black"/>
                <a:cs typeface="Roboto-Black"/>
              </a:rPr>
              <a:t>gennaio</a:t>
            </a:r>
            <a:r>
              <a:rPr sz="3500" b="1" spc="-165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3500" b="1" spc="-60" dirty="0">
                <a:solidFill>
                  <a:srgbClr val="00AEEF"/>
                </a:solidFill>
                <a:latin typeface="Roboto-Black"/>
                <a:cs typeface="Roboto-Black"/>
              </a:rPr>
              <a:t>2018,</a:t>
            </a:r>
            <a:r>
              <a:rPr lang="it-IT" sz="3500" b="1" spc="-60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lang="it-IT" sz="3500" b="1" dirty="0">
                <a:solidFill>
                  <a:srgbClr val="00AEEF"/>
                </a:solidFill>
                <a:latin typeface="Roboto-Black"/>
                <a:cs typeface="Roboto-Black"/>
              </a:rPr>
              <a:t>ore</a:t>
            </a:r>
            <a:r>
              <a:rPr lang="it-IT" sz="3500" b="1" spc="-110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lang="it-IT" sz="3500" b="1" spc="-25" dirty="0">
                <a:solidFill>
                  <a:srgbClr val="00AEEF"/>
                </a:solidFill>
                <a:latin typeface="Roboto-Black"/>
                <a:cs typeface="Roboto-Black"/>
              </a:rPr>
              <a:t>15</a:t>
            </a:r>
            <a:endParaRPr lang="it-IT" sz="3500" dirty="0">
              <a:latin typeface="Roboto-Black"/>
              <a:cs typeface="Roboto-Black"/>
            </a:endParaRPr>
          </a:p>
          <a:p>
            <a:pPr marL="27305">
              <a:lnSpc>
                <a:spcPts val="2725"/>
              </a:lnSpc>
            </a:pPr>
            <a:r>
              <a:rPr lang="it-IT" sz="3000" spc="-10" dirty="0">
                <a:latin typeface="Roboto Light" panose="02000000000000000000" pitchFamily="2" charset="0"/>
                <a:ea typeface="Roboto Light" panose="02000000000000000000" pitchFamily="2" charset="0"/>
                <a:cs typeface="Roboto-Medium"/>
              </a:rPr>
              <a:t>Strozzina, </a:t>
            </a:r>
            <a:r>
              <a:rPr lang="it-IT" sz="3000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Piazza</a:t>
            </a:r>
            <a:r>
              <a:rPr lang="it-IT" sz="3000" spc="-165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 </a:t>
            </a:r>
            <a:r>
              <a:rPr lang="it-IT" sz="3000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degli</a:t>
            </a:r>
            <a:r>
              <a:rPr lang="it-IT" sz="3000" spc="-160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 </a:t>
            </a:r>
            <a:r>
              <a:rPr lang="it-IT" sz="3000" spc="-25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Strozzi, </a:t>
            </a:r>
            <a:r>
              <a:rPr lang="it-IT" sz="3000" spc="-10" dirty="0">
                <a:latin typeface="Roboto Light" panose="02000000000000000000" pitchFamily="2" charset="0"/>
                <a:ea typeface="Roboto Light" panose="02000000000000000000" pitchFamily="2" charset="0"/>
                <a:cs typeface="Roboto-Light"/>
              </a:rPr>
              <a:t>Firenze</a:t>
            </a:r>
            <a:endParaRPr lang="it-IT" sz="3000" dirty="0">
              <a:latin typeface="Roboto Light" panose="02000000000000000000" pitchFamily="2" charset="0"/>
              <a:ea typeface="Roboto Light" panose="02000000000000000000" pitchFamily="2" charset="0"/>
              <a:cs typeface="Roboto-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905856" y="8401050"/>
            <a:ext cx="2361565" cy="1083310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1950" dirty="0">
                <a:latin typeface="Roboto-Light"/>
                <a:cs typeface="Roboto-Light"/>
              </a:rPr>
              <a:t>con</a:t>
            </a:r>
            <a:r>
              <a:rPr sz="1950" spc="-65" dirty="0">
                <a:latin typeface="Roboto-Light"/>
                <a:cs typeface="Roboto-Light"/>
              </a:rPr>
              <a:t> </a:t>
            </a:r>
            <a:r>
              <a:rPr sz="1950" dirty="0">
                <a:latin typeface="Roboto-Light"/>
                <a:cs typeface="Roboto-Light"/>
              </a:rPr>
              <a:t>la</a:t>
            </a:r>
            <a:r>
              <a:rPr sz="1950" spc="-55" dirty="0">
                <a:latin typeface="Roboto-Light"/>
                <a:cs typeface="Roboto-Light"/>
              </a:rPr>
              <a:t> </a:t>
            </a:r>
            <a:r>
              <a:rPr sz="1950" dirty="0">
                <a:latin typeface="Roboto-Light"/>
                <a:cs typeface="Roboto-Light"/>
              </a:rPr>
              <a:t>guida</a:t>
            </a:r>
            <a:r>
              <a:rPr sz="1950" spc="-55" dirty="0">
                <a:latin typeface="Roboto-Light"/>
                <a:cs typeface="Roboto-Light"/>
              </a:rPr>
              <a:t> </a:t>
            </a:r>
            <a:r>
              <a:rPr sz="1950" spc="-25" dirty="0">
                <a:latin typeface="Roboto-Light"/>
                <a:cs typeface="Roboto-Light"/>
              </a:rPr>
              <a:t>di</a:t>
            </a:r>
            <a:endParaRPr sz="1950" dirty="0">
              <a:latin typeface="Roboto-Light"/>
              <a:cs typeface="Roboto-Light"/>
            </a:endParaRPr>
          </a:p>
          <a:p>
            <a:pPr marL="12700">
              <a:lnSpc>
                <a:spcPts val="2900"/>
              </a:lnSpc>
              <a:spcBef>
                <a:spcPts val="555"/>
              </a:spcBef>
            </a:pPr>
            <a:r>
              <a:rPr sz="2600" b="1" dirty="0">
                <a:latin typeface="Roboto-Black"/>
                <a:cs typeface="Roboto-Black"/>
              </a:rPr>
              <a:t>Pino</a:t>
            </a:r>
            <a:r>
              <a:rPr sz="2600" b="1" spc="-75" dirty="0">
                <a:latin typeface="Roboto-Black"/>
                <a:cs typeface="Roboto-Black"/>
              </a:rPr>
              <a:t> </a:t>
            </a:r>
            <a:r>
              <a:rPr sz="2600" b="1" spc="-10" dirty="0">
                <a:latin typeface="Roboto-Black"/>
                <a:cs typeface="Roboto-Black"/>
              </a:rPr>
              <a:t>Brugellis</a:t>
            </a:r>
            <a:endParaRPr sz="2600" dirty="0">
              <a:latin typeface="Roboto-Black"/>
              <a:cs typeface="Roboto-Black"/>
            </a:endParaRPr>
          </a:p>
          <a:p>
            <a:pPr marL="12700">
              <a:lnSpc>
                <a:spcPts val="2120"/>
              </a:lnSpc>
            </a:pPr>
            <a:r>
              <a:rPr sz="1950" i="1" dirty="0">
                <a:latin typeface="Roboto-MediumItalic"/>
                <a:cs typeface="Roboto-MediumItalic"/>
              </a:rPr>
              <a:t>curatore</a:t>
            </a:r>
            <a:r>
              <a:rPr sz="1950" i="1" spc="-20" dirty="0">
                <a:latin typeface="Roboto-MediumItalic"/>
                <a:cs typeface="Roboto-MediumItalic"/>
              </a:rPr>
              <a:t> </a:t>
            </a:r>
            <a:r>
              <a:rPr sz="1950" i="1" dirty="0">
                <a:latin typeface="Roboto-MediumItalic"/>
                <a:cs typeface="Roboto-MediumItalic"/>
              </a:rPr>
              <a:t>della</a:t>
            </a:r>
            <a:r>
              <a:rPr sz="1950" i="1" spc="-20" dirty="0">
                <a:latin typeface="Roboto-MediumItalic"/>
                <a:cs typeface="Roboto-MediumItalic"/>
              </a:rPr>
              <a:t> </a:t>
            </a:r>
            <a:r>
              <a:rPr sz="1950" i="1" spc="-10" dirty="0">
                <a:latin typeface="Roboto-MediumItalic"/>
                <a:cs typeface="Roboto-MediumItalic"/>
              </a:rPr>
              <a:t>mostra</a:t>
            </a:r>
            <a:endParaRPr sz="1950" dirty="0">
              <a:latin typeface="Roboto-MediumItalic"/>
              <a:cs typeface="Roboto-MediumItalic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15521" y="457186"/>
            <a:ext cx="851900" cy="104358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 rotWithShape="1">
          <a:blip r:embed="rId3" cstate="print"/>
          <a:srcRect t="15092" r="16210"/>
          <a:stretch/>
        </p:blipFill>
        <p:spPr>
          <a:xfrm>
            <a:off x="-46812" y="10020519"/>
            <a:ext cx="10740212" cy="16193092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1139300" y="2285949"/>
            <a:ext cx="8371205" cy="15430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9950" b="1" spc="-60" dirty="0">
                <a:solidFill>
                  <a:srgbClr val="00AEEF"/>
                </a:solidFill>
                <a:latin typeface="Roboto-Black"/>
                <a:cs typeface="Roboto-Black"/>
              </a:rPr>
              <a:t>Utopie</a:t>
            </a:r>
            <a:r>
              <a:rPr sz="9950" b="1" spc="-525" dirty="0">
                <a:solidFill>
                  <a:srgbClr val="00AEEF"/>
                </a:solidFill>
                <a:latin typeface="Roboto-Black"/>
                <a:cs typeface="Roboto-Black"/>
              </a:rPr>
              <a:t> </a:t>
            </a:r>
            <a:r>
              <a:rPr sz="9950" b="1" spc="-160" dirty="0">
                <a:solidFill>
                  <a:srgbClr val="00AEEF"/>
                </a:solidFill>
                <a:latin typeface="Roboto-Black"/>
                <a:cs typeface="Roboto-Black"/>
              </a:rPr>
              <a:t>Radicali</a:t>
            </a:r>
            <a:endParaRPr sz="9950">
              <a:latin typeface="Roboto-Black"/>
              <a:cs typeface="Roboto-Black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139300" y="3683606"/>
            <a:ext cx="5688965" cy="13093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6000"/>
              </a:lnSpc>
              <a:spcBef>
                <a:spcPts val="120"/>
              </a:spcBef>
            </a:pPr>
            <a:r>
              <a:rPr sz="5400" b="1" dirty="0">
                <a:latin typeface="Roboto-Black"/>
                <a:cs typeface="Roboto-Black"/>
              </a:rPr>
              <a:t>Oltre</a:t>
            </a:r>
            <a:r>
              <a:rPr sz="5400" b="1" spc="-204" dirty="0">
                <a:latin typeface="Roboto-Black"/>
                <a:cs typeface="Roboto-Black"/>
              </a:rPr>
              <a:t> </a:t>
            </a:r>
            <a:r>
              <a:rPr sz="5400" b="1" spc="-85" dirty="0">
                <a:latin typeface="Roboto-Black"/>
                <a:cs typeface="Roboto-Black"/>
              </a:rPr>
              <a:t>l</a:t>
            </a:r>
            <a:r>
              <a:rPr sz="5400" b="1" spc="-515" dirty="0">
                <a:latin typeface="Roboto-Black"/>
                <a:cs typeface="Roboto-Black"/>
              </a:rPr>
              <a:t>’</a:t>
            </a:r>
            <a:r>
              <a:rPr sz="5400" b="1" spc="-10" dirty="0">
                <a:latin typeface="Roboto-Black"/>
                <a:cs typeface="Roboto-Black"/>
              </a:rPr>
              <a:t>A</a:t>
            </a:r>
            <a:r>
              <a:rPr sz="5400" b="1" spc="-45" dirty="0">
                <a:latin typeface="Roboto-Black"/>
                <a:cs typeface="Roboto-Black"/>
              </a:rPr>
              <a:t>r</a:t>
            </a:r>
            <a:r>
              <a:rPr sz="5400" b="1" spc="-15" dirty="0">
                <a:latin typeface="Roboto-Black"/>
                <a:cs typeface="Roboto-Black"/>
              </a:rPr>
              <a:t>c</a:t>
            </a:r>
            <a:r>
              <a:rPr sz="5400" b="1" spc="-65" dirty="0">
                <a:latin typeface="Roboto-Black"/>
                <a:cs typeface="Roboto-Black"/>
              </a:rPr>
              <a:t>h</a:t>
            </a:r>
            <a:r>
              <a:rPr sz="5400" b="1" spc="-80" dirty="0">
                <a:latin typeface="Roboto-Black"/>
                <a:cs typeface="Roboto-Black"/>
              </a:rPr>
              <a:t>i</a:t>
            </a:r>
            <a:r>
              <a:rPr sz="5400" b="1" spc="-85" dirty="0">
                <a:latin typeface="Roboto-Black"/>
                <a:cs typeface="Roboto-Black"/>
              </a:rPr>
              <a:t>t</a:t>
            </a:r>
            <a:r>
              <a:rPr sz="5400" b="1" spc="-35" dirty="0">
                <a:latin typeface="Roboto-Black"/>
                <a:cs typeface="Roboto-Black"/>
              </a:rPr>
              <a:t>e</a:t>
            </a:r>
            <a:r>
              <a:rPr sz="5400" b="1" spc="25" dirty="0">
                <a:latin typeface="Roboto-Black"/>
                <a:cs typeface="Roboto-Black"/>
              </a:rPr>
              <a:t>t</a:t>
            </a:r>
            <a:r>
              <a:rPr sz="5400" b="1" spc="-35" dirty="0">
                <a:latin typeface="Roboto-Black"/>
                <a:cs typeface="Roboto-Black"/>
              </a:rPr>
              <a:t>t</a:t>
            </a:r>
            <a:r>
              <a:rPr sz="5400" b="1" spc="-25" dirty="0">
                <a:latin typeface="Roboto-Black"/>
                <a:cs typeface="Roboto-Black"/>
              </a:rPr>
              <a:t>u</a:t>
            </a:r>
            <a:r>
              <a:rPr sz="5400" b="1" spc="-40" dirty="0">
                <a:latin typeface="Roboto-Black"/>
                <a:cs typeface="Roboto-Black"/>
              </a:rPr>
              <a:t>r</a:t>
            </a:r>
            <a:r>
              <a:rPr sz="5400" b="1" spc="10" dirty="0">
                <a:latin typeface="Roboto-Black"/>
                <a:cs typeface="Roboto-Black"/>
              </a:rPr>
              <a:t>a</a:t>
            </a:r>
            <a:endParaRPr sz="5400" dirty="0">
              <a:latin typeface="Roboto-Black"/>
              <a:cs typeface="Roboto-Black"/>
            </a:endParaRPr>
          </a:p>
          <a:p>
            <a:pPr marL="12700">
              <a:lnSpc>
                <a:spcPts val="4079"/>
              </a:lnSpc>
            </a:pPr>
            <a:r>
              <a:rPr sz="3800" spc="-20" dirty="0">
                <a:latin typeface="Roboto"/>
                <a:cs typeface="Roboto"/>
              </a:rPr>
              <a:t>Firenze</a:t>
            </a:r>
            <a:r>
              <a:rPr sz="3800" spc="-190" dirty="0">
                <a:latin typeface="Roboto"/>
                <a:cs typeface="Roboto"/>
              </a:rPr>
              <a:t> </a:t>
            </a:r>
            <a:r>
              <a:rPr sz="3800" spc="-110" dirty="0">
                <a:latin typeface="Roboto"/>
                <a:cs typeface="Roboto"/>
              </a:rPr>
              <a:t>1966-</a:t>
            </a:r>
            <a:r>
              <a:rPr sz="3800" spc="-20" dirty="0">
                <a:latin typeface="Roboto"/>
                <a:cs typeface="Roboto"/>
              </a:rPr>
              <a:t>1976</a:t>
            </a:r>
            <a:endParaRPr sz="3800" dirty="0">
              <a:latin typeface="Roboto"/>
              <a:cs typeface="Roboto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152004" y="2065731"/>
            <a:ext cx="4293235" cy="385445"/>
          </a:xfrm>
          <a:prstGeom prst="rect">
            <a:avLst/>
          </a:prstGeom>
          <a:solidFill>
            <a:srgbClr val="231F20"/>
          </a:solidFill>
        </p:spPr>
        <p:txBody>
          <a:bodyPr vert="horz" wrap="square" lIns="0" tIns="22225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175"/>
              </a:spcBef>
            </a:pPr>
            <a:r>
              <a:rPr sz="2150" dirty="0">
                <a:solidFill>
                  <a:srgbClr val="FFFFFF"/>
                </a:solidFill>
                <a:latin typeface="Roboto"/>
                <a:cs typeface="Roboto"/>
              </a:rPr>
              <a:t>VISITA</a:t>
            </a:r>
            <a:r>
              <a:rPr sz="2150" spc="14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dirty="0">
                <a:solidFill>
                  <a:srgbClr val="FFFFFF"/>
                </a:solidFill>
                <a:latin typeface="Roboto"/>
                <a:cs typeface="Roboto"/>
              </a:rPr>
              <a:t>GUIDATA</a:t>
            </a:r>
            <a:r>
              <a:rPr sz="2150" spc="160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spc="75" dirty="0">
                <a:solidFill>
                  <a:srgbClr val="FFFFFF"/>
                </a:solidFill>
                <a:latin typeface="Roboto"/>
                <a:cs typeface="Roboto"/>
              </a:rPr>
              <a:t>ALLA</a:t>
            </a:r>
            <a:r>
              <a:rPr sz="2150" spc="155" dirty="0">
                <a:solidFill>
                  <a:srgbClr val="FFFFFF"/>
                </a:solidFill>
                <a:latin typeface="Roboto"/>
                <a:cs typeface="Roboto"/>
              </a:rPr>
              <a:t> </a:t>
            </a:r>
            <a:r>
              <a:rPr sz="2150" spc="65" dirty="0">
                <a:solidFill>
                  <a:srgbClr val="FFFFFF"/>
                </a:solidFill>
                <a:latin typeface="Roboto"/>
                <a:cs typeface="Roboto"/>
              </a:rPr>
              <a:t>MOSTRA</a:t>
            </a:r>
            <a:endParaRPr sz="2150">
              <a:latin typeface="Roboto"/>
              <a:cs typeface="Roboto"/>
            </a:endParaRPr>
          </a:p>
        </p:txBody>
      </p:sp>
      <p:sp>
        <p:nvSpPr>
          <p:cNvPr id="13" name="object 7">
            <a:extLst>
              <a:ext uri="{FF2B5EF4-FFF2-40B4-BE49-F238E27FC236}">
                <a16:creationId xmlns:a16="http://schemas.microsoft.com/office/drawing/2014/main" id="{AD293A4D-DFFA-A836-819C-7573A76DE4F6}"/>
              </a:ext>
            </a:extLst>
          </p:cNvPr>
          <p:cNvSpPr txBox="1"/>
          <p:nvPr/>
        </p:nvSpPr>
        <p:spPr>
          <a:xfrm>
            <a:off x="4520038" y="7228473"/>
            <a:ext cx="2490470" cy="23416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 dirty="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>
                <a:latin typeface="Roboto-LightItalic"/>
                <a:cs typeface="Roboto-LightItalic"/>
              </a:rPr>
              <a:t>dell’autore</a:t>
            </a:r>
            <a:endParaRPr sz="1400" dirty="0">
              <a:latin typeface="Roboto-LightItalic"/>
              <a:cs typeface="Roboto-LightItal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latin typeface="Roboto-LightItalic"/>
              <a:cs typeface="Roboto-LightItalic"/>
            </a:endParaRPr>
          </a:p>
          <a:p>
            <a:pPr marL="12700">
              <a:lnSpc>
                <a:spcPts val="1945"/>
              </a:lnSpc>
              <a:spcBef>
                <a:spcPts val="5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 dirty="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 err="1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 err="1">
                <a:latin typeface="Roboto-LightItalic"/>
                <a:cs typeface="Roboto-LightItalic"/>
              </a:rPr>
              <a:t>dell’autore</a:t>
            </a:r>
            <a:endParaRPr sz="1400" dirty="0">
              <a:latin typeface="Roboto-LightItalic"/>
              <a:cs typeface="Roboto-LightItalic"/>
            </a:endParaRPr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4FE7E5DE-A529-0E7E-4CC6-CC19BCB0D387}"/>
              </a:ext>
            </a:extLst>
          </p:cNvPr>
          <p:cNvSpPr txBox="1"/>
          <p:nvPr/>
        </p:nvSpPr>
        <p:spPr>
          <a:xfrm>
            <a:off x="1207878" y="7228473"/>
            <a:ext cx="2490470" cy="23416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945"/>
              </a:lnSpc>
              <a:spcBef>
                <a:spcPts val="100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 dirty="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>
                <a:latin typeface="Roboto-LightItalic"/>
                <a:cs typeface="Roboto-LightItalic"/>
              </a:rPr>
              <a:t>dell’autore</a:t>
            </a:r>
            <a:endParaRPr sz="1400" dirty="0">
              <a:latin typeface="Roboto-LightItalic"/>
              <a:cs typeface="Roboto-LightItalic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400" dirty="0">
              <a:latin typeface="Roboto-LightItalic"/>
              <a:cs typeface="Roboto-LightItalic"/>
            </a:endParaRPr>
          </a:p>
          <a:p>
            <a:pPr marL="12700">
              <a:lnSpc>
                <a:spcPts val="1945"/>
              </a:lnSpc>
              <a:spcBef>
                <a:spcPts val="5"/>
              </a:spcBef>
            </a:pP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15.00</a:t>
            </a:r>
            <a:r>
              <a:rPr sz="1700" spc="-35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dirty="0">
                <a:solidFill>
                  <a:srgbClr val="00AEEF"/>
                </a:solidFill>
                <a:latin typeface="Roboto"/>
                <a:cs typeface="Roboto"/>
              </a:rPr>
              <a:t>–</a:t>
            </a:r>
            <a:r>
              <a:rPr sz="1700" spc="-30" dirty="0">
                <a:solidFill>
                  <a:srgbClr val="00AEEF"/>
                </a:solidFill>
                <a:latin typeface="Roboto"/>
                <a:cs typeface="Roboto"/>
              </a:rPr>
              <a:t> </a:t>
            </a:r>
            <a:r>
              <a:rPr sz="1700" spc="-20" dirty="0">
                <a:solidFill>
                  <a:srgbClr val="00AEEF"/>
                </a:solidFill>
                <a:latin typeface="Roboto"/>
                <a:cs typeface="Roboto"/>
              </a:rPr>
              <a:t>16.30</a:t>
            </a:r>
            <a:endParaRPr sz="1700" dirty="0">
              <a:latin typeface="Roboto"/>
              <a:cs typeface="Roboto"/>
            </a:endParaRPr>
          </a:p>
          <a:p>
            <a:pPr marL="12700">
              <a:lnSpc>
                <a:spcPts val="2425"/>
              </a:lnSpc>
            </a:pPr>
            <a:r>
              <a:rPr sz="2100" b="1" dirty="0">
                <a:latin typeface="Roboto"/>
                <a:cs typeface="Roboto"/>
              </a:rPr>
              <a:t>Titolo</a:t>
            </a:r>
            <a:r>
              <a:rPr sz="2100" b="1" spc="-60" dirty="0">
                <a:latin typeface="Roboto"/>
                <a:cs typeface="Roboto"/>
              </a:rPr>
              <a:t> </a:t>
            </a:r>
            <a:r>
              <a:rPr sz="2100" b="1" spc="-10" dirty="0">
                <a:latin typeface="Roboto"/>
                <a:cs typeface="Roboto"/>
              </a:rPr>
              <a:t>dell’intervento</a:t>
            </a:r>
            <a:endParaRPr sz="21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1800" dirty="0">
                <a:latin typeface="Roboto"/>
                <a:cs typeface="Roboto"/>
              </a:rPr>
              <a:t>Autore</a:t>
            </a:r>
            <a:r>
              <a:rPr sz="1800" spc="-80" dirty="0">
                <a:latin typeface="Roboto"/>
                <a:cs typeface="Roboto"/>
              </a:rPr>
              <a:t> </a:t>
            </a:r>
            <a:r>
              <a:rPr sz="1800" spc="-10" dirty="0">
                <a:latin typeface="Roboto"/>
                <a:cs typeface="Roboto"/>
              </a:rPr>
              <a:t>intervento</a:t>
            </a:r>
            <a:endParaRPr sz="1800" dirty="0">
              <a:latin typeface="Roboto"/>
              <a:cs typeface="Roboto"/>
            </a:endParaRP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400" i="1" dirty="0" err="1">
                <a:latin typeface="Roboto-LightItalic"/>
                <a:cs typeface="Roboto-LightItalic"/>
              </a:rPr>
              <a:t>ruolo</a:t>
            </a:r>
            <a:r>
              <a:rPr sz="1400" i="1" spc="-30" dirty="0">
                <a:latin typeface="Roboto-LightItalic"/>
                <a:cs typeface="Roboto-LightItalic"/>
              </a:rPr>
              <a:t> </a:t>
            </a:r>
            <a:r>
              <a:rPr sz="1400" i="1" spc="-10" dirty="0" err="1">
                <a:latin typeface="Roboto-LightItalic"/>
                <a:cs typeface="Roboto-LightItalic"/>
              </a:rPr>
              <a:t>dell’autore</a:t>
            </a:r>
            <a:endParaRPr sz="1400" dirty="0">
              <a:latin typeface="Roboto-LightItalic"/>
              <a:cs typeface="Roboto-LightItalic"/>
            </a:endParaRPr>
          </a:p>
        </p:txBody>
      </p:sp>
    </p:spTree>
    <p:extLst>
      <p:ext uri="{BB962C8B-B14F-4D97-AF65-F5344CB8AC3E}">
        <p14:creationId xmlns:p14="http://schemas.microsoft.com/office/powerpoint/2010/main" val="16533564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187</Words>
  <Application>Microsoft Macintosh PowerPoint</Application>
  <PresentationFormat>Personalizzato</PresentationFormat>
  <Paragraphs>58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11" baseType="lpstr">
      <vt:lpstr>Calibri</vt:lpstr>
      <vt:lpstr>Roboto</vt:lpstr>
      <vt:lpstr>Roboto Light</vt:lpstr>
      <vt:lpstr>Roboto-Black</vt:lpstr>
      <vt:lpstr>Roboto-Light</vt:lpstr>
      <vt:lpstr>Roboto-LightItalic</vt:lpstr>
      <vt:lpstr>Roboto-Medium</vt:lpstr>
      <vt:lpstr>Roboto-MediumItalic</vt:lpstr>
      <vt:lpstr>Office Theme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Alice Trematerra</cp:lastModifiedBy>
  <cp:revision>1</cp:revision>
  <dcterms:created xsi:type="dcterms:W3CDTF">2023-05-09T08:10:11Z</dcterms:created>
  <dcterms:modified xsi:type="dcterms:W3CDTF">2023-07-06T12:43:50Z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2023-05-09T00:00:00Z</vt:filetime>
  </property>
  <property fmtid="{D5CDD505-2E9C-101B-9397-08002B2CF9AE}" pid="3" name="Creator">
    <vt:lpwstr>Adobe InDesign 18.2 (Macintosh)</vt:lpwstr>
  </property>
  <property fmtid="{D5CDD505-2E9C-101B-9397-08002B2CF9AE}" pid="4" name="LastSaved">
    <vt:filetime>2023-05-09T00:00:00Z</vt:filetime>
  </property>
  <property fmtid="{D5CDD505-2E9C-101B-9397-08002B2CF9AE}" pid="5" name="Producer">
    <vt:lpwstr>Adobe PDF Library 17.0</vt:lpwstr>
  </property>
</Properties>
</file>